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90" y="-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12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36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3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44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52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08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95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84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985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24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5A673-1C61-485A-9D98-11FAEF9374F0}" type="datetimeFigureOut">
              <a:rPr lang="fr-FR" smtClean="0"/>
              <a:t>10/01/2017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01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INKARMA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6744"/>
            <a:ext cx="12192000" cy="81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2088" y="-2155596"/>
            <a:ext cx="6981371" cy="987526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29" y="-2155596"/>
            <a:ext cx="6981371" cy="987526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rgbClr val="7030A0"/>
                </a:solidFill>
                <a:latin typeface="Futura-Heavy" panose="020B0A00000000000000" pitchFamily="34" charset="0"/>
              </a:rPr>
              <a:t>IX / Conclusion</a:t>
            </a:r>
            <a:endParaRPr lang="fr-FR" dirty="0">
              <a:solidFill>
                <a:srgbClr val="7030A0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10/10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would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redo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On aimerais voir le projet 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prendre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plus d’ampleur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7931" y="-2831690"/>
            <a:ext cx="28606220" cy="1420533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fr-FR" sz="3600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Des questions ? Nous sommes là pour y répondre !</a:t>
            </a:r>
            <a:endParaRPr lang="fr-FR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7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221" y="-285751"/>
            <a:ext cx="16385315" cy="1092472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I/ Origine du projet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169621"/>
            <a:ext cx="10515600" cy="4007341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Un projet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ludique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      	</a:t>
            </a: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pluridisciplinaire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      			  non limité et très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créatif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      		     original et de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niche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67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9642" y="0"/>
            <a:ext cx="14871283" cy="99131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7030A0"/>
                </a:solidFill>
                <a:latin typeface="Futura-Heavy" panose="020B0A00000000000000" pitchFamily="34" charset="0"/>
              </a:rPr>
              <a:t>II/ Objectifs </a:t>
            </a:r>
            <a:endParaRPr lang="fr-FR" dirty="0">
              <a:solidFill>
                <a:srgbClr val="7030A0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Créer une application Android d’histoire interactive</a:t>
            </a:r>
          </a:p>
          <a:p>
            <a:pPr marL="0" indent="0" algn="ctr">
              <a:buNone/>
            </a:pP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En assurer sa conception </a:t>
            </a:r>
          </a:p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   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sa communication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Atteindre un public large grâce à notre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communication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8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7197" y="-5574890"/>
            <a:ext cx="22155292" cy="124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7030A0"/>
                </a:solidFill>
                <a:latin typeface="Futura-Heavy" panose="020B0A00000000000000" pitchFamily="34" charset="0"/>
              </a:rPr>
              <a:t>III/ Concept/pitch(Univers)</a:t>
            </a:r>
            <a:endParaRPr lang="fr-FR" dirty="0">
              <a:solidFill>
                <a:srgbClr val="7030A0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Un univers médiéval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fantasy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Inspiré de Tolkien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		     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Stein’s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;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Gate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  			       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Everlasting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Summer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					       Les livres dont vous êtes le héro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		       Final </a:t>
            </a:r>
            <a:r>
              <a:rPr lang="fr-FR" dirty="0" err="1">
                <a:solidFill>
                  <a:schemeClr val="bg1"/>
                </a:solidFill>
                <a:latin typeface="Futura Std Medium" panose="020B0502020204020303" pitchFamily="34" charset="0"/>
              </a:rPr>
              <a:t>F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antasy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	Dragon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Quest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 	      Hyper </a:t>
            </a: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Light Drifter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	 RPG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Japonnais</a:t>
            </a:r>
            <a:endParaRPr lang="fr-FR" dirty="0" smtClean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9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38"/>
            <a:ext cx="12192000" cy="814403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7030A0"/>
                </a:solidFill>
                <a:latin typeface="Futura-Heavy" panose="020B0A00000000000000" pitchFamily="34" charset="0"/>
              </a:rPr>
              <a:t>IV / Développement </a:t>
            </a:r>
            <a:endParaRPr lang="fr-FR" dirty="0">
              <a:solidFill>
                <a:srgbClr val="7030A0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Base de jeu réalisée par les étudiants de l’année dernière 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É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tablissement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du cahier des charges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I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ntégration du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design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Ajout de fonctionnalités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3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2727"/>
            <a:ext cx="12192000" cy="812714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7030A0"/>
                </a:solidFill>
                <a:latin typeface="Futura-Heavy" panose="020B0A00000000000000" pitchFamily="34" charset="0"/>
              </a:rPr>
              <a:t>V / Ecriture du scénario</a:t>
            </a:r>
            <a:endParaRPr lang="fr-FR" dirty="0">
              <a:solidFill>
                <a:srgbClr val="7030A0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Nous avons scénarisé tout le long du projet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travaillé en amont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	    décidé ensemble des points de passage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réparti l’écriture    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061" y="-2019299"/>
            <a:ext cx="16892955" cy="99822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7030A0"/>
                </a:solidFill>
                <a:latin typeface="Futura-Heavy" panose="020B0A00000000000000" pitchFamily="34" charset="0"/>
              </a:rPr>
              <a:t>VI / </a:t>
            </a:r>
            <a:r>
              <a:rPr lang="fr-FR" dirty="0" err="1" smtClean="0">
                <a:solidFill>
                  <a:srgbClr val="7030A0"/>
                </a:solidFill>
                <a:latin typeface="Futura-Heavy" panose="020B0A00000000000000" pitchFamily="34" charset="0"/>
              </a:rPr>
              <a:t>Comunication</a:t>
            </a:r>
            <a:endParaRPr lang="fr-FR" dirty="0">
              <a:solidFill>
                <a:srgbClr val="7030A0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Nous avons utilisé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une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page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Facebook 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      un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site web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		    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des formulaires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google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form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 	 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 un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trailer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    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reddit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  </a:t>
            </a: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   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des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affiches 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des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musiques </a:t>
            </a:r>
          </a:p>
          <a:p>
            <a:pPr algn="ctr"/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7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2086" y="-5249333"/>
            <a:ext cx="23211972" cy="15474648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7030A0"/>
                </a:solidFill>
                <a:latin typeface="Futura-Heavy" panose="020B0A00000000000000" pitchFamily="34" charset="0"/>
              </a:rPr>
              <a:t>VII / </a:t>
            </a:r>
            <a:r>
              <a:rPr lang="fr-FR" dirty="0" err="1" smtClean="0">
                <a:solidFill>
                  <a:srgbClr val="7030A0"/>
                </a:solidFill>
                <a:latin typeface="Futura-Heavy" panose="020B0A00000000000000" pitchFamily="34" charset="0"/>
              </a:rPr>
              <a:t>Assets</a:t>
            </a:r>
            <a:r>
              <a:rPr lang="fr-FR" dirty="0" smtClean="0">
                <a:solidFill>
                  <a:srgbClr val="7030A0"/>
                </a:solidFill>
                <a:latin typeface="Futura-Heavy" panose="020B0A00000000000000" pitchFamily="34" charset="0"/>
              </a:rPr>
              <a:t> et design</a:t>
            </a:r>
            <a:endParaRPr lang="fr-FR" dirty="0">
              <a:solidFill>
                <a:srgbClr val="7030A0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Le logo représente une trame scénaristique </a:t>
            </a:r>
          </a:p>
          <a:p>
            <a:pPr marL="0" indent="0" algn="ctr">
              <a:buNone/>
            </a:pP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U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nivers graphique du jeu coloré et 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inspiré de la BD, des RPG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rétros 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Personnages en pixel art 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Une musique calme et relaxante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7772" y="-4177696"/>
            <a:ext cx="16553543" cy="1103569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7030A0"/>
                </a:solidFill>
                <a:latin typeface="Futura-Heavy" panose="020B0A00000000000000" pitchFamily="34" charset="0"/>
              </a:rPr>
              <a:t>VIII / Bilan </a:t>
            </a:r>
            <a:endParaRPr lang="fr-FR" dirty="0">
              <a:solidFill>
                <a:srgbClr val="7030A0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Projet polyvalent et complet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Sous-estimation du travail à réaliser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Agrandir l’équipe</a:t>
            </a:r>
          </a:p>
          <a:p>
            <a:pPr algn="ctr"/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155</Words>
  <Application>Microsoft Office PowerPoint</Application>
  <PresentationFormat>Grand écran</PresentationFormat>
  <Paragraphs>75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Futura Std Medium</vt:lpstr>
      <vt:lpstr>Futura-Heavy</vt:lpstr>
      <vt:lpstr>Thème Office</vt:lpstr>
      <vt:lpstr>INKARMA </vt:lpstr>
      <vt:lpstr>I/ Origine du projet</vt:lpstr>
      <vt:lpstr>II/ Objectifs </vt:lpstr>
      <vt:lpstr>III/ Concept/pitch(Univers)</vt:lpstr>
      <vt:lpstr>IV / Développement </vt:lpstr>
      <vt:lpstr>V / Ecriture du scénario</vt:lpstr>
      <vt:lpstr>VI / Comunication</vt:lpstr>
      <vt:lpstr>VII / Assets et design</vt:lpstr>
      <vt:lpstr>VIII / Bilan </vt:lpstr>
      <vt:lpstr>IX / Conclusion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INKARMA </dc:title>
  <dc:creator>G u i l l a u m e</dc:creator>
  <cp:lastModifiedBy>G u i l l a u m e</cp:lastModifiedBy>
  <cp:revision>27</cp:revision>
  <dcterms:created xsi:type="dcterms:W3CDTF">2017-01-04T11:25:17Z</dcterms:created>
  <dcterms:modified xsi:type="dcterms:W3CDTF">2017-01-09T23:27:15Z</dcterms:modified>
</cp:coreProperties>
</file>